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660"/>
  </p:normalViewPr>
  <p:slideViewPr>
    <p:cSldViewPr>
      <p:cViewPr>
        <p:scale>
          <a:sx n="70" d="100"/>
          <a:sy n="70" d="100"/>
        </p:scale>
        <p:origin x="-152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5D146-027E-4558-ABAA-0EA6FDC6D3D3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F9529-61F4-4582-9B99-BA2932B0C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FF2943-8AE7-4752-808F-B2ECE2CFBEB5}" type="datetimeFigureOut">
              <a:rPr lang="es-ES" smtClean="0"/>
              <a:pPr/>
              <a:t>16/06/2017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D05C1F-04A2-437D-9A8E-F8E026148F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Agrupar 2"/>
          <p:cNvGrpSpPr/>
          <p:nvPr/>
        </p:nvGrpSpPr>
        <p:grpSpPr>
          <a:xfrm>
            <a:off x="-1612761" y="-2129594"/>
            <a:ext cx="12198105" cy="10417163"/>
            <a:chOff x="-1612761" y="-2129594"/>
            <a:chExt cx="12198105" cy="1041716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12761" y="-2129594"/>
              <a:ext cx="12198105" cy="10417163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7234"/>
              <a:ext cx="9144000" cy="410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724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034" name="Picture 2" descr="C:\Users\Lenovo\Downloads\Cartel Derechos sociales y vivineda- o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61" name="Picture 13" descr="C:\Users\Lenovo\Downloads\Cartel Medioambiente - o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60" name="Picture 12" descr="C:\Users\Lenovo\Downloads\Cartel In fancia y juventud - o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866" name="Picture 2" descr="C:\Users\Lenovo\Desktop\00.Cartel-Urbanismo,-Movilidad-y-Vias-Publicas---O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866" name="Picture 2" descr="C:\Users\Lenovo\Desktop\00.Cartel-Urbanismo,-Movilidad-y-Vias-Publicas---O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  <p:pic>
        <p:nvPicPr>
          <p:cNvPr id="37890" name="Picture 2" descr="C:\Users\Lenovo\AppData\Local\Temp\Rar$DI00.504\01.Cartel-Empleo-.-OK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914" name="Picture 2" descr="C:\Users\Lenovo\Downloads\02. Cartel cultura y deporte - O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938" name="Picture 2" descr="C:\Users\Lenovo\Downloads\02. Cartel Participación y presupuestos - O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986" name="Picture 2" descr="C:\Users\Lenovo\AppData\Local\Temp\Rar$DI00.561\Cartel-Igualdad--ok-(2)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010" name="Picture 2" descr="C:\Users\Lenovo\Downloads\Cartel Educación- ok (1)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80"/>
            <a:ext cx="9144000" cy="64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344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FORO LOCAL</dc:title>
  <dc:creator>Lenovo</dc:creator>
  <cp:lastModifiedBy>Lenovo</cp:lastModifiedBy>
  <cp:revision>29</cp:revision>
  <dcterms:created xsi:type="dcterms:W3CDTF">2017-06-15T10:44:02Z</dcterms:created>
  <dcterms:modified xsi:type="dcterms:W3CDTF">2017-06-16T12:31:02Z</dcterms:modified>
</cp:coreProperties>
</file>